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3" r:id="rId4"/>
    <p:sldId id="259" r:id="rId5"/>
    <p:sldId id="262" r:id="rId6"/>
    <p:sldId id="260" r:id="rId7"/>
    <p:sldId id="264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50" d="100"/>
          <a:sy n="50" d="100"/>
        </p:scale>
        <p:origin x="-1956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4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2634" y="19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6A073-F069-41F3-97BB-66DFCEAE7BEA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AD50E-3F97-4904-8DD1-E7FE5645F9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AD50E-3F97-4904-8DD1-E7FE5645F94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58A277-3EE1-49D4-9077-52801BA75D5D}" type="datetimeFigureOut">
              <a:rPr lang="es-ES" smtClean="0"/>
              <a:pPr/>
              <a:t>25/06/2020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91680" y="1628800"/>
            <a:ext cx="6172200" cy="886250"/>
          </a:xfrm>
        </p:spPr>
        <p:txBody>
          <a:bodyPr>
            <a:normAutofit fontScale="90000"/>
          </a:bodyPr>
          <a:lstStyle/>
          <a:p>
            <a:pPr lvl="0" algn="ctr"/>
            <a:r>
              <a:rPr lang="es-MX" dirty="0" smtClean="0"/>
              <a:t>“</a:t>
            </a:r>
            <a:r>
              <a:rPr lang="es-MX" dirty="0" smtClean="0"/>
              <a:t>algunas </a:t>
            </a:r>
            <a:r>
              <a:rPr lang="es-MX" dirty="0" smtClean="0"/>
              <a:t>conmemoraciones </a:t>
            </a:r>
            <a:r>
              <a:rPr lang="es-MX" dirty="0" smtClean="0"/>
              <a:t>de chile”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2780928"/>
            <a:ext cx="6172200" cy="1371600"/>
          </a:xfrm>
        </p:spPr>
        <p:txBody>
          <a:bodyPr/>
          <a:lstStyle/>
          <a:p>
            <a:pPr algn="r"/>
            <a:r>
              <a:rPr lang="es-MX" dirty="0">
                <a:latin typeface="Arial" pitchFamily="34" charset="0"/>
                <a:cs typeface="Arial" pitchFamily="34" charset="0"/>
              </a:rPr>
              <a:t>Apoyo pedagógico guía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13 </a:t>
            </a:r>
            <a:r>
              <a:rPr lang="es-MX" dirty="0">
                <a:latin typeface="Arial" pitchFamily="34" charset="0"/>
                <a:cs typeface="Arial" pitchFamily="34" charset="0"/>
              </a:rPr>
              <a:t>semana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13 </a:t>
            </a:r>
            <a:r>
              <a:rPr lang="es-MX" dirty="0" err="1">
                <a:latin typeface="Arial" pitchFamily="34" charset="0"/>
                <a:cs typeface="Arial" pitchFamily="34" charset="0"/>
              </a:rPr>
              <a:t>kinder</a:t>
            </a:r>
            <a:r>
              <a:rPr lang="es-MX" dirty="0">
                <a:latin typeface="Arial" pitchFamily="34" charset="0"/>
                <a:cs typeface="Arial" pitchFamily="34" charset="0"/>
              </a:rPr>
              <a:t> A y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B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descarg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3" y="188640"/>
            <a:ext cx="1320146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Rectángulo"/>
          <p:cNvSpPr/>
          <p:nvPr/>
        </p:nvSpPr>
        <p:spPr>
          <a:xfrm>
            <a:off x="3347864" y="3429000"/>
            <a:ext cx="4248472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491880" y="443711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¿Qué es?</a:t>
            </a:r>
          </a:p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¿Cuáles son?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652934"/>
          </a:xfrm>
        </p:spPr>
        <p:txBody>
          <a:bodyPr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¿Qué es?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052736"/>
            <a:ext cx="8208912" cy="1323439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Las conmemoraciones se identifican  en un día , semanas, meses y/o años en Chile y se honran recordándolas en sus respectivas fechas.</a:t>
            </a:r>
          </a:p>
          <a:p>
            <a:pPr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Estas fechas especiales tienen el respaldo directo del Estado, que les da existencia oficial y son:   </a:t>
            </a:r>
          </a:p>
          <a:p>
            <a:pPr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7544" y="2636912"/>
            <a:ext cx="7920880" cy="70788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1)Profesiones: ejemplo  “día del bombero”.  Se recuerda  el 30 de junio.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18 Marcador de contenido" descr="descarga (15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3359226"/>
            <a:ext cx="4608512" cy="3024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1" name="20 Conector recto de flecha"/>
          <p:cNvCxnSpPr/>
          <p:nvPr/>
        </p:nvCxnSpPr>
        <p:spPr>
          <a:xfrm>
            <a:off x="4139952" y="2996952"/>
            <a:ext cx="0" cy="432048"/>
          </a:xfrm>
          <a:prstGeom prst="straightConnector1">
            <a:avLst/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65293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Día del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profesor se recuerda el 16 de octubre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Marcador de contenido" descr="descarga (20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700808"/>
            <a:ext cx="4824536" cy="4824536"/>
          </a:xfrm>
        </p:spPr>
      </p:pic>
      <p:cxnSp>
        <p:nvCxnSpPr>
          <p:cNvPr id="6" name="5 Conector recto de flecha"/>
          <p:cNvCxnSpPr>
            <a:endCxn id="4" idx="0"/>
          </p:cNvCxnSpPr>
          <p:nvPr/>
        </p:nvCxnSpPr>
        <p:spPr>
          <a:xfrm>
            <a:off x="4283968" y="1052736"/>
            <a:ext cx="36004" cy="648072"/>
          </a:xfrm>
          <a:prstGeom prst="straightConnector1">
            <a:avLst/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 txBox="1">
            <a:spLocks noGrp="1"/>
          </p:cNvSpPr>
          <p:nvPr>
            <p:ph type="title"/>
          </p:nvPr>
        </p:nvSpPr>
        <p:spPr>
          <a:xfrm>
            <a:off x="611560" y="220579"/>
            <a:ext cx="7467600" cy="70788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" pitchFamily="34" charset="0"/>
                <a:cs typeface="Arial" pitchFamily="34" charset="0"/>
              </a:rPr>
              <a:t>2)Grupos de personas: ejemplo “día del niño” se recuerda  el 9 de agosto.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descarga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132856"/>
            <a:ext cx="4994317" cy="3427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7 Conector recto de flecha"/>
          <p:cNvCxnSpPr/>
          <p:nvPr/>
        </p:nvCxnSpPr>
        <p:spPr>
          <a:xfrm>
            <a:off x="4427984" y="1124744"/>
            <a:ext cx="0" cy="864096"/>
          </a:xfrm>
          <a:prstGeom prst="straightConnector1">
            <a:avLst/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65293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Día de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juventud  se recuerda el 12 de agosto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4067944" y="1556792"/>
            <a:ext cx="0" cy="864096"/>
          </a:xfrm>
          <a:prstGeom prst="straightConnector1">
            <a:avLst/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420888"/>
            <a:ext cx="4392488" cy="39126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08012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s-MX" sz="2200" dirty="0" smtClean="0">
                <a:latin typeface="Arial" pitchFamily="34" charset="0"/>
                <a:cs typeface="Arial" pitchFamily="34" charset="0"/>
              </a:rPr>
              <a:t>3)grupos de personas ,actividades ,organismos estatales: ejemplo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Día nacional de los pueblos indígenas 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, se recuerda el 18 de junio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”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211960" y="1412776"/>
            <a:ext cx="0" cy="576064"/>
          </a:xfrm>
          <a:prstGeom prst="straightConnector1">
            <a:avLst/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5 Imagen" descr="maxresdefau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204864"/>
            <a:ext cx="6120680" cy="3442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652934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Día de la bandera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se recuerda el 9 de julio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067944" y="1556792"/>
            <a:ext cx="0" cy="864096"/>
          </a:xfrm>
          <a:prstGeom prst="straightConnector1">
            <a:avLst/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5 Imagen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924944"/>
            <a:ext cx="7292838" cy="20836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Día nacional de prevención consumo de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drogas se recuerda el 24 de junio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4364360" y="1565176"/>
            <a:ext cx="0" cy="576064"/>
          </a:xfrm>
          <a:prstGeom prst="straightConnector1">
            <a:avLst/>
          </a:prstGeom>
          <a:ln w="571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6 Imagen" descr="IMG-20180626-WA0003-5p031hq9oek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276872"/>
            <a:ext cx="5565998" cy="39280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318</TotalTime>
  <Words>148</Words>
  <Application>Microsoft Office PowerPoint</Application>
  <PresentationFormat>Presentación en pantalla (4:3)</PresentationFormat>
  <Paragraphs>16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“algunas conmemoraciones de chile”</vt:lpstr>
      <vt:lpstr>¿Qué es?</vt:lpstr>
      <vt:lpstr>Día del profesor se recuerda el 16 de octubre</vt:lpstr>
      <vt:lpstr>2)Grupos de personas: ejemplo “día del niño” se recuerda  el 9 de agosto.</vt:lpstr>
      <vt:lpstr>Día de la juventud  se recuerda el 12 de agosto</vt:lpstr>
      <vt:lpstr>3)grupos de personas ,actividades ,organismos estatales: ejemplo “Día nacional de los pueblos indígenas , se recuerda el 18 de junio”</vt:lpstr>
      <vt:lpstr>Día de la bandera se recuerda el 9 de julio</vt:lpstr>
      <vt:lpstr>Día nacional de prevención consumo de drogas se recuerda el 24 de junio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Hábitos de cuidado personal</dc:title>
  <dc:creator>HP PC</dc:creator>
  <cp:lastModifiedBy>HP PC</cp:lastModifiedBy>
  <cp:revision>39</cp:revision>
  <dcterms:created xsi:type="dcterms:W3CDTF">2020-06-16T17:41:47Z</dcterms:created>
  <dcterms:modified xsi:type="dcterms:W3CDTF">2020-06-25T20:34:41Z</dcterms:modified>
</cp:coreProperties>
</file>