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5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258A277-3EE1-49D4-9077-52801BA75D5D}" type="datetimeFigureOut">
              <a:rPr lang="es-ES" smtClean="0"/>
              <a:pPr/>
              <a:t>19/06/2020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A277-3EE1-49D4-9077-52801BA75D5D}" type="datetimeFigureOut">
              <a:rPr lang="es-ES" smtClean="0"/>
              <a:pPr/>
              <a:t>19/06/2020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A277-3EE1-49D4-9077-52801BA75D5D}" type="datetimeFigureOut">
              <a:rPr lang="es-ES" smtClean="0"/>
              <a:pPr/>
              <a:t>19/06/2020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58A277-3EE1-49D4-9077-52801BA75D5D}" type="datetimeFigureOut">
              <a:rPr lang="es-ES" smtClean="0"/>
              <a:pPr/>
              <a:t>19/06/2020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258A277-3EE1-49D4-9077-52801BA75D5D}" type="datetimeFigureOut">
              <a:rPr lang="es-ES" smtClean="0"/>
              <a:pPr/>
              <a:t>19/06/2020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A277-3EE1-49D4-9077-52801BA75D5D}" type="datetimeFigureOut">
              <a:rPr lang="es-ES" smtClean="0"/>
              <a:pPr/>
              <a:t>19/06/2020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A277-3EE1-49D4-9077-52801BA75D5D}" type="datetimeFigureOut">
              <a:rPr lang="es-ES" smtClean="0"/>
              <a:pPr/>
              <a:t>19/06/2020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58A277-3EE1-49D4-9077-52801BA75D5D}" type="datetimeFigureOut">
              <a:rPr lang="es-ES" smtClean="0"/>
              <a:pPr/>
              <a:t>19/06/2020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8A277-3EE1-49D4-9077-52801BA75D5D}" type="datetimeFigureOut">
              <a:rPr lang="es-ES" smtClean="0"/>
              <a:pPr/>
              <a:t>19/06/2020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58A277-3EE1-49D4-9077-52801BA75D5D}" type="datetimeFigureOut">
              <a:rPr lang="es-ES" smtClean="0"/>
              <a:pPr/>
              <a:t>19/06/2020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258A277-3EE1-49D4-9077-52801BA75D5D}" type="datetimeFigureOut">
              <a:rPr lang="es-ES" smtClean="0"/>
              <a:pPr/>
              <a:t>19/06/2020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258A277-3EE1-49D4-9077-52801BA75D5D}" type="datetimeFigureOut">
              <a:rPr lang="es-ES" smtClean="0"/>
              <a:pPr/>
              <a:t>19/06/2020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48E6C3-C926-4E14-8386-3689D99AF2B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172200" cy="1894362"/>
          </a:xfrm>
        </p:spPr>
        <p:txBody>
          <a:bodyPr/>
          <a:lstStyle/>
          <a:p>
            <a:pPr lvl="0" algn="ctr"/>
            <a:r>
              <a:rPr lang="es-MX" dirty="0" smtClean="0"/>
              <a:t>“Hábitos de cuidado </a:t>
            </a:r>
            <a:r>
              <a:rPr lang="es-MX" dirty="0" smtClean="0"/>
              <a:t>personal del </a:t>
            </a:r>
            <a:r>
              <a:rPr lang="es-MX" dirty="0" smtClean="0"/>
              <a:t>pasado y el presente.”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11760" y="2708920"/>
            <a:ext cx="6172200" cy="1371600"/>
          </a:xfrm>
        </p:spPr>
        <p:txBody>
          <a:bodyPr/>
          <a:lstStyle/>
          <a:p>
            <a:pPr algn="r"/>
            <a:r>
              <a:rPr lang="es-MX" dirty="0">
                <a:latin typeface="Arial" pitchFamily="34" charset="0"/>
                <a:cs typeface="Arial" pitchFamily="34" charset="0"/>
              </a:rPr>
              <a:t>Apoyo pedagógico guía 12 semana 12 </a:t>
            </a:r>
            <a:r>
              <a:rPr lang="es-MX" dirty="0" err="1">
                <a:latin typeface="Arial" pitchFamily="34" charset="0"/>
                <a:cs typeface="Arial" pitchFamily="34" charset="0"/>
              </a:rPr>
              <a:t>kinder</a:t>
            </a:r>
            <a:r>
              <a:rPr lang="es-MX" dirty="0">
                <a:latin typeface="Arial" pitchFamily="34" charset="0"/>
                <a:cs typeface="Arial" pitchFamily="34" charset="0"/>
              </a:rPr>
              <a:t> A y B</a:t>
            </a:r>
          </a:p>
        </p:txBody>
      </p:sp>
      <p:pic>
        <p:nvPicPr>
          <p:cNvPr id="4" name="3 Imagen" descr="descarg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3" y="188640"/>
            <a:ext cx="1320146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6 Rectángulo"/>
          <p:cNvSpPr/>
          <p:nvPr/>
        </p:nvSpPr>
        <p:spPr>
          <a:xfrm>
            <a:off x="3347864" y="3429000"/>
            <a:ext cx="4248472" cy="2376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3491880" y="443711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" pitchFamily="34" charset="0"/>
                <a:cs typeface="Arial" pitchFamily="34" charset="0"/>
              </a:rPr>
              <a:t>¿Cuáles son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¿Cómo son?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652934"/>
          </a:xfrm>
        </p:spPr>
        <p:txBody>
          <a:bodyPr/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Los hábitos de cuidado personal son: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Marcador de contenido" descr="111111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4574" t="12005" r="5537" b="30038"/>
          <a:stretch>
            <a:fillRect/>
          </a:stretch>
        </p:blipFill>
        <p:spPr>
          <a:xfrm>
            <a:off x="3419872" y="1484784"/>
            <a:ext cx="4893774" cy="4104456"/>
          </a:xfrm>
        </p:spPr>
      </p:pic>
      <p:sp>
        <p:nvSpPr>
          <p:cNvPr id="5" name="4 CuadroTexto"/>
          <p:cNvSpPr txBox="1"/>
          <p:nvPr/>
        </p:nvSpPr>
        <p:spPr>
          <a:xfrm>
            <a:off x="611560" y="1556792"/>
            <a:ext cx="2664296" cy="2862322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El adulto(a) deberá mostrar al niño(a) cada imagen y nombrar la acción de cada una.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Posterior a eso, le dirá al niño(a) que le toca el turno preguntándole ¿qué hacen los niños(as) en las fotos?.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67600" cy="580926"/>
          </a:xfrm>
        </p:spPr>
        <p:txBody>
          <a:bodyPr/>
          <a:lstStyle/>
          <a:p>
            <a:pPr algn="ctr"/>
            <a:r>
              <a:rPr lang="es-MX" dirty="0">
                <a:latin typeface="Arial" pitchFamily="34" charset="0"/>
                <a:cs typeface="Arial" pitchFamily="34" charset="0"/>
              </a:rPr>
              <a:t>¿cuándo debo lavar mis dientes?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Marcador de contenido" descr="1111111.jpg"/>
          <p:cNvPicPr>
            <a:picLocks noChangeAspect="1"/>
          </p:cNvPicPr>
          <p:nvPr/>
        </p:nvPicPr>
        <p:blipFill>
          <a:blip r:embed="rId2" cstate="print"/>
          <a:srcRect l="49518" t="44327" r="5537" b="31153"/>
          <a:stretch>
            <a:fillRect/>
          </a:stretch>
        </p:blipFill>
        <p:spPr>
          <a:xfrm>
            <a:off x="4716016" y="2564904"/>
            <a:ext cx="3145440" cy="223224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611560" y="980728"/>
            <a:ext cx="3528392" cy="563231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El adulto(a) le dirá lo siguiente al niño(a):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-todos los días se deben limpiar los dientes, para evitar  las caries y también un mal olor en la boca. .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-En la mañana después de levantarnos.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-Después de desayunar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-Después de almorzar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-Después de la once o cena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-Antes de ir a dormir.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¿Qué utilizamos?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-pasta de diente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-cepillo de dientes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-agua 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¿Qué evitamos?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 Dolor de encías, caries que dan mal olor.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580926"/>
          </a:xfrm>
        </p:spPr>
        <p:txBody>
          <a:bodyPr/>
          <a:lstStyle/>
          <a:p>
            <a:pPr algn="ctr"/>
            <a:r>
              <a:rPr lang="es-MX" dirty="0">
                <a:latin typeface="Arial" pitchFamily="34" charset="0"/>
                <a:cs typeface="Arial" pitchFamily="34" charset="0"/>
              </a:rPr>
              <a:t>¿cuándo debo lavar mis manos?</a:t>
            </a:r>
            <a:endParaRPr lang="es-ES" dirty="0"/>
          </a:p>
        </p:txBody>
      </p:sp>
      <p:pic>
        <p:nvPicPr>
          <p:cNvPr id="4" name="3 Marcador de contenido" descr="111111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48006" t="12005" r="5537" b="58216"/>
          <a:stretch>
            <a:fillRect/>
          </a:stretch>
        </p:blipFill>
        <p:spPr>
          <a:xfrm>
            <a:off x="4788024" y="2708920"/>
            <a:ext cx="2849854" cy="2376264"/>
          </a:xfrm>
        </p:spPr>
      </p:pic>
      <p:sp>
        <p:nvSpPr>
          <p:cNvPr id="5" name="4 CuadroTexto"/>
          <p:cNvSpPr txBox="1"/>
          <p:nvPr/>
        </p:nvSpPr>
        <p:spPr>
          <a:xfrm>
            <a:off x="611560" y="1052736"/>
            <a:ext cx="3528392" cy="5355312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El adulto(a) le dirá lo siguiente al niño(a):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-todos los días y cada vez que las manos estén sucias .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-antes de desayunar.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-antes de almorzar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-después de ir al baño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-antes de comer algo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¿Qué utilizamos?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-agua 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-jabón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-toalla o papel para secarse las manos.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¿Qué evitamos?</a:t>
            </a:r>
          </a:p>
          <a:p>
            <a:pPr>
              <a:buFontTx/>
              <a:buChar char="-"/>
            </a:pPr>
            <a:r>
              <a:rPr lang="es-MX" dirty="0">
                <a:latin typeface="Arial" pitchFamily="34" charset="0"/>
                <a:cs typeface="Arial" pitchFamily="34" charset="0"/>
              </a:rPr>
              <a:t>Enfermarnos del estómago y contagiarnos de covid.19 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latin typeface="Arial" pitchFamily="34" charset="0"/>
                <a:cs typeface="Arial" pitchFamily="34" charset="0"/>
              </a:rPr>
              <a:t>¿cuándo debo bañarme?</a:t>
            </a:r>
            <a:endParaRPr lang="es-ES" dirty="0"/>
          </a:p>
        </p:txBody>
      </p:sp>
      <p:pic>
        <p:nvPicPr>
          <p:cNvPr id="4" name="3 Marcador de contenido" descr="111111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4574" t="12005" r="59030" b="54487"/>
          <a:stretch>
            <a:fillRect/>
          </a:stretch>
        </p:blipFill>
        <p:spPr>
          <a:xfrm>
            <a:off x="5004048" y="1772816"/>
            <a:ext cx="2937284" cy="3517666"/>
          </a:xfrm>
        </p:spPr>
      </p:pic>
      <p:sp>
        <p:nvSpPr>
          <p:cNvPr id="5" name="4 CuadroTexto"/>
          <p:cNvSpPr txBox="1"/>
          <p:nvPr/>
        </p:nvSpPr>
        <p:spPr>
          <a:xfrm>
            <a:off x="539552" y="1628800"/>
            <a:ext cx="3528392" cy="341632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El adulto(a) le dirá lo siguiente al niño(a):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-todos los días debemos bañarnos.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-o día por medio.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¿Qué utilizamos?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-agua 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</a:t>
            </a:r>
            <a:r>
              <a:rPr lang="es-MX" dirty="0" err="1">
                <a:latin typeface="Arial" pitchFamily="34" charset="0"/>
                <a:cs typeface="Arial" pitchFamily="34" charset="0"/>
              </a:rPr>
              <a:t>shampoo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-toalla para secarse.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¿Qué evitamos?</a:t>
            </a:r>
          </a:p>
          <a:p>
            <a:r>
              <a:rPr lang="es-MX" dirty="0">
                <a:latin typeface="Arial" pitchFamily="34" charset="0"/>
                <a:cs typeface="Arial" pitchFamily="34" charset="0"/>
              </a:rPr>
              <a:t>-mal olor y suciedad. Nos cuidamos de enfermedades.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D09835-A3BA-4BD4-A4FF-7358A783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580926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/>
              <a:t>¿Cómo eran antes ? y ¿como son ahora?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B679791-9CD6-4BDE-BD75-0F029F118B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</p:txBody>
      </p:sp>
      <p:pic>
        <p:nvPicPr>
          <p:cNvPr id="4" name="3 Imagen" descr="cepillo.jpg"/>
          <p:cNvPicPr>
            <a:picLocks noChangeAspect="1"/>
          </p:cNvPicPr>
          <p:nvPr/>
        </p:nvPicPr>
        <p:blipFill>
          <a:blip r:embed="rId2" cstate="print"/>
          <a:srcRect t="17389"/>
          <a:stretch>
            <a:fillRect/>
          </a:stretch>
        </p:blipFill>
        <p:spPr>
          <a:xfrm>
            <a:off x="827584" y="3429000"/>
            <a:ext cx="2520280" cy="268141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5" name="4 CuadroTexto"/>
          <p:cNvSpPr txBox="1"/>
          <p:nvPr/>
        </p:nvSpPr>
        <p:spPr>
          <a:xfrm>
            <a:off x="611560" y="1484784"/>
            <a:ext cx="2736304" cy="64633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Cepillo de dientes de hace años atrás</a:t>
            </a:r>
            <a:endParaRPr lang="es-ES" dirty="0"/>
          </a:p>
        </p:txBody>
      </p:sp>
      <p:pic>
        <p:nvPicPr>
          <p:cNvPr id="6" name="5 Imagen" descr="cecece.jpg"/>
          <p:cNvPicPr>
            <a:picLocks noChangeAspect="1"/>
          </p:cNvPicPr>
          <p:nvPr/>
        </p:nvPicPr>
        <p:blipFill>
          <a:blip r:embed="rId3" cstate="print"/>
          <a:srcRect l="15273" r="13454"/>
          <a:stretch>
            <a:fillRect/>
          </a:stretch>
        </p:blipFill>
        <p:spPr>
          <a:xfrm>
            <a:off x="5076056" y="3356992"/>
            <a:ext cx="3024336" cy="2376264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7" name="6 CuadroTexto"/>
          <p:cNvSpPr txBox="1"/>
          <p:nvPr/>
        </p:nvSpPr>
        <p:spPr>
          <a:xfrm>
            <a:off x="5148064" y="1340768"/>
            <a:ext cx="2736304" cy="64633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Cepillo de dientes actuales</a:t>
            </a:r>
            <a:endParaRPr lang="es-ES" dirty="0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1835696" y="2204864"/>
            <a:ext cx="0" cy="1152128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6516216" y="2060848"/>
            <a:ext cx="0" cy="1152128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43952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Peine-prehistóric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3356992"/>
            <a:ext cx="3372146" cy="2568451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4DD09835-A3BA-4BD4-A4FF-7358A783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580926"/>
          </a:xfrm>
        </p:spPr>
        <p:txBody>
          <a:bodyPr/>
          <a:lstStyle/>
          <a:p>
            <a:r>
              <a:rPr lang="es-CL" dirty="0" smtClean="0"/>
              <a:t>¿Cómo eran los objetos de limpieza?</a:t>
            </a:r>
            <a:endParaRPr lang="es-CL" dirty="0"/>
          </a:p>
        </p:txBody>
      </p:sp>
      <p:sp>
        <p:nvSpPr>
          <p:cNvPr id="7" name="6 CuadroTexto"/>
          <p:cNvSpPr txBox="1"/>
          <p:nvPr/>
        </p:nvSpPr>
        <p:spPr>
          <a:xfrm>
            <a:off x="755576" y="1484784"/>
            <a:ext cx="2736304" cy="64633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Peineta de hace años atrás.</a:t>
            </a:r>
            <a:endParaRPr lang="es-ES" dirty="0"/>
          </a:p>
        </p:txBody>
      </p:sp>
      <p:pic>
        <p:nvPicPr>
          <p:cNvPr id="8" name="7 Imagen" descr="images (16).jpg"/>
          <p:cNvPicPr>
            <a:picLocks noChangeAspect="1"/>
          </p:cNvPicPr>
          <p:nvPr/>
        </p:nvPicPr>
        <p:blipFill>
          <a:blip r:embed="rId3" cstate="print"/>
          <a:srcRect l="9206" r="7944"/>
          <a:stretch>
            <a:fillRect/>
          </a:stretch>
        </p:blipFill>
        <p:spPr>
          <a:xfrm rot="5400000">
            <a:off x="5397041" y="3540063"/>
            <a:ext cx="2592288" cy="208213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5220072" y="1412776"/>
            <a:ext cx="2736304" cy="64633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Peineta de la actualidad</a:t>
            </a:r>
            <a:endParaRPr lang="es-ES" dirty="0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1979712" y="2132856"/>
            <a:ext cx="0" cy="1152128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6588224" y="2132856"/>
            <a:ext cx="0" cy="1152128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images (15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3284984"/>
            <a:ext cx="2835315" cy="3240360"/>
          </a:xfr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4DD09835-A3BA-4BD4-A4FF-7358A783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580926"/>
          </a:xfrm>
        </p:spPr>
        <p:txBody>
          <a:bodyPr/>
          <a:lstStyle/>
          <a:p>
            <a:r>
              <a:rPr lang="es-CL" dirty="0" smtClean="0"/>
              <a:t>¿Cómo eran los objetos de limpieza?</a:t>
            </a:r>
            <a:endParaRPr lang="es-CL" dirty="0"/>
          </a:p>
        </p:txBody>
      </p:sp>
      <p:sp>
        <p:nvSpPr>
          <p:cNvPr id="6" name="5 CuadroTexto"/>
          <p:cNvSpPr txBox="1"/>
          <p:nvPr/>
        </p:nvSpPr>
        <p:spPr>
          <a:xfrm>
            <a:off x="467544" y="1268760"/>
            <a:ext cx="2736304" cy="9233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Lugar para lavarse el cuerpo de hace años atrás.</a:t>
            </a:r>
            <a:endParaRPr lang="es-ES" dirty="0"/>
          </a:p>
        </p:txBody>
      </p:sp>
      <p:pic>
        <p:nvPicPr>
          <p:cNvPr id="7" name="3 Marcador de contenido" descr="1111111.jpg"/>
          <p:cNvPicPr>
            <a:picLocks noChangeAspect="1"/>
          </p:cNvPicPr>
          <p:nvPr/>
        </p:nvPicPr>
        <p:blipFill>
          <a:blip r:embed="rId3" cstate="print"/>
          <a:srcRect l="4574" t="12005" r="50456" b="53424"/>
          <a:stretch>
            <a:fillRect/>
          </a:stretch>
        </p:blipFill>
        <p:spPr>
          <a:xfrm>
            <a:off x="4932040" y="3284984"/>
            <a:ext cx="3024336" cy="3024336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8" name="7 CuadroTexto"/>
          <p:cNvSpPr txBox="1"/>
          <p:nvPr/>
        </p:nvSpPr>
        <p:spPr>
          <a:xfrm>
            <a:off x="5004048" y="1268760"/>
            <a:ext cx="2736304" cy="64633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Lugar para lavarse el cuerpo en la actualidad.</a:t>
            </a: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1835696" y="2204864"/>
            <a:ext cx="0" cy="1008112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6372200" y="1988840"/>
            <a:ext cx="0" cy="1152128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114</TotalTime>
  <Words>380</Words>
  <Application>Microsoft Office PowerPoint</Application>
  <PresentationFormat>Presentación en pantalla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Mirador</vt:lpstr>
      <vt:lpstr>“Hábitos de cuidado personal del pasado y el presente.”</vt:lpstr>
      <vt:lpstr>Los hábitos de cuidado personal son:</vt:lpstr>
      <vt:lpstr>¿cuándo debo lavar mis dientes?</vt:lpstr>
      <vt:lpstr>¿cuándo debo lavar mis manos?</vt:lpstr>
      <vt:lpstr>¿cuándo debo bañarme?</vt:lpstr>
      <vt:lpstr>¿Cómo eran antes ? y ¿como son ahora?</vt:lpstr>
      <vt:lpstr>¿Cómo eran los objetos de limpieza?</vt:lpstr>
      <vt:lpstr>¿Cómo eran los objetos de limpieza?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Hábitos de cuidado personal</dc:title>
  <dc:creator>HP PC</dc:creator>
  <cp:lastModifiedBy>HP PC</cp:lastModifiedBy>
  <cp:revision>16</cp:revision>
  <dcterms:created xsi:type="dcterms:W3CDTF">2020-06-16T17:41:47Z</dcterms:created>
  <dcterms:modified xsi:type="dcterms:W3CDTF">2020-06-19T13:28:01Z</dcterms:modified>
</cp:coreProperties>
</file>