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B4F8A4-D05E-40E6-A82D-EF8B0BD7FC22}" type="datetimeFigureOut">
              <a:rPr lang="es-ES" smtClean="0"/>
              <a:pPr/>
              <a:t>12/06/2020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7597A3-7A39-4D6C-B894-4997C01C18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1412776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atin typeface="Arial" pitchFamily="34" charset="0"/>
                <a:cs typeface="Arial" pitchFamily="34" charset="0"/>
              </a:rPr>
              <a:t>Los cuidados que el hombre comenzó ahora,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para cuidar el medio ambiente que antes no se hacia.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7744" y="2924944"/>
            <a:ext cx="6172200" cy="1371600"/>
          </a:xfrm>
        </p:spPr>
        <p:txBody>
          <a:bodyPr/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Guía 11 semana 11 Historia.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Kinder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A y B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1336353" cy="160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3491880" y="33569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851920" y="3356992"/>
          <a:ext cx="2736304" cy="29523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36304"/>
              </a:tblGrid>
              <a:tr h="2952328"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¿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Qué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será?</a:t>
                      </a:r>
                      <a:endParaRPr lang="es-E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1296144"/>
          </a:xfrm>
          <a:ln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s-MX" sz="1800" dirty="0" smtClean="0">
                <a:latin typeface="Arial" pitchFamily="34" charset="0"/>
                <a:cs typeface="Arial" pitchFamily="34" charset="0"/>
              </a:rPr>
              <a:t>Inicio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La adulta muestra la imagen y hace las siguientes preguntas al niño(a)¿Cómo se llama lo que ves?, ¿Para qué crees que servirá? Y ¿qué es lo que tiene adentro?, Se les  comenta que se llama “Vermicompostera” , ¿quieres conocer lo que tiene?, ¡continuemos.!</a:t>
            </a:r>
            <a:endParaRPr lang="es-CL" sz="1800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13 Imagen" descr="construir-vermicompostador-madera-1024x76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5472608" cy="386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 de flecha"/>
          <p:cNvCxnSpPr/>
          <p:nvPr/>
        </p:nvCxnSpPr>
        <p:spPr>
          <a:xfrm>
            <a:off x="2843808" y="40770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48064" y="188640"/>
            <a:ext cx="3312368" cy="64633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Desarrollo: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Se invita a mirar la imagen y leer la información.</a:t>
            </a: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dirty="0" smtClean="0">
                <a:latin typeface="Arial" pitchFamily="34" charset="0"/>
                <a:cs typeface="Arial" pitchFamily="34" charset="0"/>
              </a:rPr>
              <a:t>1)Lo que ves, se llama vermicompostera. </a:t>
            </a: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dirty="0" smtClean="0">
                <a:latin typeface="Arial" pitchFamily="34" charset="0"/>
                <a:cs typeface="Arial" pitchFamily="34" charset="0"/>
              </a:rPr>
              <a:t>2) Se usa para disminuir la basura del planeta y convertirla en abono para las plantas y la tierra. </a:t>
            </a:r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dirty="0" smtClean="0">
                <a:latin typeface="Arial" pitchFamily="34" charset="0"/>
                <a:cs typeface="Arial" pitchFamily="34" charset="0"/>
              </a:rPr>
              <a:t> 3) Es una medida de reciclaje para cuidar el medio ambiente y es usada hace muchos años.</a:t>
            </a: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dirty="0" smtClean="0">
                <a:latin typeface="Arial" pitchFamily="34" charset="0"/>
                <a:cs typeface="Arial" pitchFamily="34" charset="0"/>
              </a:rPr>
              <a:t>4)Para crear una, se necesitan cascaras de plátano , huevo</a:t>
            </a:r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lombrices., entre otros.</a:t>
            </a: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Te invito a ver más de cerca como se ve.</a:t>
            </a:r>
          </a:p>
          <a:p>
            <a:endParaRPr lang="es-MX" dirty="0" smtClean="0"/>
          </a:p>
          <a:p>
            <a:endParaRPr lang="es-ES" dirty="0"/>
          </a:p>
        </p:txBody>
      </p:sp>
      <p:pic>
        <p:nvPicPr>
          <p:cNvPr id="15" name="14 Imagen" descr="Fotolia_43560116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4450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green-waste-513609_1280-1024x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604448" cy="5730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251520" y="188640"/>
            <a:ext cx="806489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Como pueden ver, ahí hay cascaras y restos de frutas, verduras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y hojas secas.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villagelinksofglenellyngrounds.blogspot.cl_-1024x7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  <p:sp>
        <p:nvSpPr>
          <p:cNvPr id="7" name="6 CuadroTexto"/>
          <p:cNvSpPr txBox="1"/>
          <p:nvPr/>
        </p:nvSpPr>
        <p:spPr>
          <a:xfrm>
            <a:off x="251520" y="188640"/>
            <a:ext cx="8064896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Aquí en esta imagen, pueden ver que hay lombrices, estas lombrices son las trabajan comiéndose el desecho llamado orgánico para convertirlo en tierra de humus a través de su caca.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descarga (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6840760" cy="4949186"/>
          </a:xfrm>
        </p:spPr>
      </p:pic>
      <p:sp>
        <p:nvSpPr>
          <p:cNvPr id="7" name="6 CuadroTexto"/>
          <p:cNvSpPr txBox="1"/>
          <p:nvPr/>
        </p:nvSpPr>
        <p:spPr>
          <a:xfrm>
            <a:off x="251520" y="188640"/>
            <a:ext cx="806489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Lo que ves, es la tierra de humus que la lombriz a producido a través de su caca..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_mrius_20190529-120601_imagenes_lv_terceros_huerto-particular-1-ok_la_huertoteca-241-kd8E--656x537@LaVanguardia-Web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874133"/>
            <a:ext cx="5544616" cy="4542628"/>
          </a:xfrm>
        </p:spPr>
      </p:pic>
      <p:sp>
        <p:nvSpPr>
          <p:cNvPr id="5" name="4 CuadroTexto"/>
          <p:cNvSpPr txBox="1"/>
          <p:nvPr/>
        </p:nvSpPr>
        <p:spPr>
          <a:xfrm>
            <a:off x="251520" y="188640"/>
            <a:ext cx="8064896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Y por último, la tierra de humus es utilizada como abono para crear nuestro propio huerto plantando distintas semillas como por ejemplo: lechuga, tomate y  cilantro.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Es por esto, la importancia de recordar las costumbres de años pasados, para cuidar el medio ambiente y en este caso aprovechar para cultivar sus propios alimentos.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88640"/>
            <a:ext cx="8064896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Cierre: ¿Qué te pareció esta forma de cuidar el medio ambiente?.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Ahora te invito a responder las siguientes preguntas en la guía 11 de historia.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71257013-ilustración-cuidado-del-medio-ambi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116939" cy="471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59632" y="260648"/>
            <a:ext cx="6397625" cy="31683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dirty="0">
                <a:latin typeface="Arial" pitchFamily="34" charset="0"/>
                <a:cs typeface="Arial" pitchFamily="34" charset="0"/>
              </a:rPr>
              <a:t>¿Qué aprendimos hoy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Antes no se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usaban las cascaras de las frutas y verduras y el planeta estaba mas contaminado.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través de la vermicompostera se cuida el medio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ambiente porque se vuelve a usar y no a botar..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Se vuelve a utilizar las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cascaras de frutas, verduras y hojas secas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..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Cuidamos el medio ambiente.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347864" y="4581128"/>
            <a:ext cx="2016224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40404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¿aprendiste? 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dirty="0">
                <a:latin typeface="Arial" pitchFamily="34" charset="0"/>
                <a:cs typeface="Arial" pitchFamily="34" charset="0"/>
              </a:rPr>
              <a:t>¡Te felicito!</a:t>
            </a:r>
          </a:p>
        </p:txBody>
      </p:sp>
      <p:pic>
        <p:nvPicPr>
          <p:cNvPr id="6" name="25 Imagen" descr="aaa.jpg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3779912" y="5517232"/>
            <a:ext cx="1080120" cy="9361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409</Words>
  <Application>Microsoft Office PowerPoint</Application>
  <PresentationFormat>Presentación en pantalla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Los cuidados que el hombre comenzó ahora, para cuidar el medio ambiente que antes no se hacia.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 del medio ambiente a través de la vermicompostera.</dc:title>
  <dc:creator>HP PC</dc:creator>
  <cp:lastModifiedBy>HP PC</cp:lastModifiedBy>
  <cp:revision>20</cp:revision>
  <dcterms:created xsi:type="dcterms:W3CDTF">2020-06-10T06:48:33Z</dcterms:created>
  <dcterms:modified xsi:type="dcterms:W3CDTF">2020-06-12T22:17:36Z</dcterms:modified>
</cp:coreProperties>
</file>