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3" r:id="rId2"/>
    <p:sldId id="284" r:id="rId3"/>
    <p:sldId id="285" r:id="rId4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3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-51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1DFD29-38EB-4FBF-AE53-F5F374D40923}" type="datetime1">
              <a:rPr lang="es-MX" smtClean="0"/>
              <a:pPr rtl="0"/>
              <a:t>08/06/2020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s-MX" smtClean="0"/>
              <a:pPr rtl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B81E-86AA-40A7-A6D5-CDA5D0962D69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 smtClean="0"/>
              <a:t>Haga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MX" smtClean="0"/>
              <a:pPr rtl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2500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orma libre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" name="Forma libre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" name="Forma libre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" name="Forma libre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" name="Forma libre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" name="Forma libre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" name="Forma libre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" name="Forma libre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" name="Forma libre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" name="Forma libre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" name="Forma libre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" name="Forma libre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" name="Forma libre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" name="Forma libre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" name="Forma libre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" name="Forma libre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" name="Forma libre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" name="Forma libre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" name="Forma libre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" name="Forma libre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" name="Forma libre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" name="Forma libre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" name="Forma libre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" name="Forma libre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" name="Forma libre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" name="Forma libre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" name="Forma libre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5" name="Forma libre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6" name="Forma libre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7" name="Forma libre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8" name="Forma libre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9" name="Forma libre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40" name="Grupo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orma libre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" name="Forma libre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" name="Forma libre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" name="Forma libre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5" name="Forma libre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6" name="Forma libre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7" name="Forma libre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8" name="Forma libre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49" name="Forma libre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grpSp>
        <p:nvGrpSpPr>
          <p:cNvPr id="50" name="Grupo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orma libre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2" name="Forma libre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3" name="Forma libre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4" name="Forma libre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5" name="Forma libre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6" name="Forma libre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7" name="Forma libre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8" name="Forma libre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59" name="Forma libre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60" name="Forma libre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grpSp>
        <p:nvGrpSpPr>
          <p:cNvPr id="61" name="Grupo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orma libre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3" name="Forma libre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4" name="Forma libre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5" name="Forma libre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6" name="Forma libre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7" name="Forma libre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8" name="Forma libre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9" name="Forma libre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0" name="Forma libre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1" name="Forma libre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2" name="Forma libre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3" name="Forma libre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4" name="Forma libre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5" name="Forma libre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6" name="Forma libre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7" name="Forma libre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8" name="Forma libre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9" name="Forma libre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0" name="Forma libre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81" name="Grupo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orma libre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3" name="Forma libre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4" name="Forma libre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5" name="Forma libre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6" name="Forma libre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87" name="Grupo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9" name="Forma libre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0" name="Forma libre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1" name="Forma libre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2" name="Forma libre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3" name="Forma libre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orma libre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6" name="Forma libre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7" name="Forma libre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8" name="Forma libre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99" name="Grupo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orma libre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1" name="Forma libre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2" name="Forma libre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3" name="Forma libre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4" name="Forma libre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5" name="Forma libre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106" name="Grupo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orma libre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8" name="Forma libre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9" name="Forma libre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0" name="Forma libre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1" name="Forma libre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2" name="Forma libre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3" name="Forma libre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4" name="Forma libre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15" name="Forma libre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116" name="Forma libre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grpSp>
        <p:nvGrpSpPr>
          <p:cNvPr id="117" name="Grupo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orma libre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9" name="Forma libre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0" name="Forma libre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1" name="Forma libre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2" name="Forma libre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3" name="Forma libre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4" name="Forma libre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5" name="Forma libre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6" name="Forma libre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7" name="Forma libre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8" name="Forma libre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9" name="Forma libre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0" name="Forma libre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1" name="Forma libre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2" name="Forma libre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3" name="Forma libre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4" name="Forma libre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5" name="Forma libre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6" name="Forma libre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7" name="Forma libre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8" name="Forma libre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9" name="Forma libre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0" name="Forma libre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1" name="Forma libre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2" name="Forma libre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3" name="Forma libre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4" name="Forma libre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5" name="Forma libre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146" name="Grupo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orma libre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8" name="Forma libre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9" name="Forma libre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0" name="Forma libre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1" name="Forma libre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2" name="Forma libre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3" name="Forma libre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4" name="Forma libre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5" name="Forma libre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6" name="Forma libre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7" name="Forma libre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8" name="Forma libre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9" name="Forma libre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0" name="Forma libre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1" name="Forma libre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2" name="Forma libre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3" name="Forma libre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4" name="Forma libre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5" name="Forma libre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6" name="Forma libre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7" name="Forma libre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8" name="Forma libre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9" name="Forma libre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0" name="Forma libre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171" name="Grupo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orma libre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3" name="Forma libre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4" name="Forma libre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5" name="Forma libre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6" name="Forma libre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7" name="Forma libre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8" name="Forma libre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9" name="Forma libre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Autofit/>
          </a:bodyPr>
          <a:lstStyle>
            <a:lvl1pPr algn="ctr">
              <a:defRPr sz="6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CE793C-C117-4DB0-8C30-8B7E1E5DB681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F55629-784C-4390-9B4B-8AE14188B1A0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2C3632-459C-44C6-8F51-92A38E0E5DCA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D2193C-6396-44CF-8D18-C1D8833EB4B9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A9112A-6B88-41EC-9B76-67DA75D24BC0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81B6007-FA4A-4564-8420-89761B944F02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7" name="Forma libre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8" name="Forma libre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grpSp>
        <p:nvGrpSpPr>
          <p:cNvPr id="9" name="Grupo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orma libre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" name="Forma libre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" name="Forma libre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" name="Forma libre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" name="Forma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" name="Forma libre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" name="Forma libre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" name="Forma libre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" name="Forma libre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" name="Forma libre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" name="Forma libre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" name="Forma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" name="Forma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" name="Forma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" name="Forma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" name="Forma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" name="Forma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" name="Forma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" name="Forma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" name="Forma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" name="Forma libre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" name="Forma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5" name="Forma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6" name="Forma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7" name="Forma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8" name="Forma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9" name="Forma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0" name="Forma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1" name="Forma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" name="Forma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" name="Forma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" name="Forma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5" name="Forma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6" name="Forma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7" name="Forma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8" name="Forma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9" name="Forma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0" name="Forma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1" name="Forma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2" name="Forma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3" name="Forma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4" name="Forma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5" name="Forma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6" name="Forma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7" name="Forma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8" name="Forma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9" name="Forma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0" name="Forma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1" name="Forma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2" name="Forma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3" name="Forma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4" name="Forma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5" name="Forma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6" name="Forma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7" name="Forma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8" name="Forma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9" name="Forma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0" name="Forma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1" name="Forma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2" name="Forma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3" name="Forma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4" name="Forma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5" name="Forma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6" name="Forma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7" name="Forma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8" name="Forma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79" name="Forma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0" name="Forma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1" name="Forma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2" name="Forma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3" name="Forma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4" name="Forma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5" name="Forma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6" name="Forma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7" name="Forma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8" name="Forma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9" name="Forma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0" name="Forma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1" name="Forma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2" name="Forma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93" name="Grupo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orma libre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5" name="Forma libre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6" name="Forma libre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7" name="Forma libre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8" name="Forma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9" name="Forma libre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0" name="Forma libre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1" name="Forma libre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2" name="Forma libre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3" name="Forma libre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4" name="Forma libre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5" name="Forma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6" name="Forma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7" name="Forma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8" name="Forma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9" name="Forma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0" name="Forma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1" name="Forma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2" name="Forma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3" name="Forma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4" name="Forma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5" name="Forma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6" name="Forma libre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7" name="Forma libre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8" name="Forma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9" name="Forma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0" name="Forma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1" name="Forma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2" name="Forma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3" name="Forma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4" name="Forma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5" name="Forma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6" name="Forma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7" name="Forma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8" name="Forma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9" name="Forma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0" name="Forma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1" name="Forma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2" name="Forma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3" name="Forma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4" name="Forma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5" name="Forma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6" name="Forma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7" name="Forma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8" name="Forma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9" name="Forma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0" name="Forma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1" name="Forma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2" name="Forma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3" name="Forma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4" name="Forma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5" name="Forma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6" name="Forma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7" name="Forma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8" name="Forma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9" name="Forma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0" name="Forma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1" name="Forma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2" name="Forma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3" name="Forma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4" name="Forma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5" name="Forma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6" name="Forma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7" name="Forma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8" name="Forma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9" name="Forma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0" name="Forma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1" name="Forma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2" name="Forma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3" name="Forma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4" name="Forma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5" name="Forma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6" name="Forma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7" name="Forma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8" name="Forma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9" name="Forma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0" name="Forma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1" name="Forma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2" name="Forma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3" name="Forma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4" name="Forma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5" name="Forma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6" name="Forma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177" name="Grupo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orma libre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9" name="Forma libre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0" name="Forma libre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1" name="Forma libre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2" name="Forma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3" name="Forma libre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4" name="Forma libre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5" name="Forma libre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6" name="Forma libre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7" name="Forma libre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8" name="Forma libre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9" name="Forma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0" name="Forma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1" name="Forma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2" name="Forma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3" name="Forma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4" name="Forma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5" name="Forma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6" name="Forma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7" name="Forma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8" name="Forma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9" name="Forma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0" name="Forma libre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1" name="Forma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2" name="Forma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3" name="Forma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4" name="Forma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5" name="Forma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6" name="Forma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7" name="Forma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8" name="Forma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9" name="Forma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0" name="Forma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1" name="Forma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2" name="Forma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3" name="Forma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4" name="Forma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5" name="Forma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6" name="Forma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7" name="Forma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8" name="Forma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9" name="Forma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0" name="Forma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1" name="Forma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2" name="Forma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3" name="Forma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4" name="Forma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5" name="Forma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6" name="Forma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7" name="Forma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8" name="Forma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9" name="Forma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0" name="Forma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1" name="Forma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2" name="Forma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3" name="Forma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4" name="Forma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5" name="Forma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6" name="Forma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7" name="Forma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8" name="Forma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9" name="Forma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0" name="Forma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1" name="Forma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2" name="Forma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3" name="Forma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4" name="Forma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5" name="Forma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6" name="Forma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7" name="Forma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8" name="Forma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9" name="Forma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0" name="Forma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1" name="Forma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2" name="Forma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3" name="Forma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4" name="Forma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5" name="Forma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6" name="Forma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7" name="Forma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8" name="Forma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9" name="Forma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260" name="Grupo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orma libre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2" name="Forma libre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3" name="Forma libre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4" name="Forma libre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5" name="Forma libre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6" name="Forma libre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7" name="Forma libre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8" name="Forma libre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9" name="Forma libre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0" name="Forma libre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1" name="Forma libre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2" name="Forma libre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3" name="Forma libre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orma libre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5" name="Forma libre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6" name="Forma libre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7" name="Forma libre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orma libre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9" name="Forma libre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0" name="Forma libre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1" name="Forma libre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2" name="Forma libre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3" name="Forma libre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4" name="Forma libre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orma libre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orma libre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7" name="Forma libre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8" name="Forma libre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289" name="Grupo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orma libre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1" name="Elipse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2" name="Forma libre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3" name="Forma libre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4" name="Forma libre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5" name="Forma libre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6" name="Forma libre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7" name="Forma libre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8" name="Forma libre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9" name="Forma libre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0" name="Forma libre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1" name="Forma libre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2" name="Forma libre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3" name="Forma libre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4" name="Forma libre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5" name="Forma libre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6" name="Forma libre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7" name="Forma libre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8" name="Forma libre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9" name="Forma libre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310" name="Forma libre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grpSp>
        <p:nvGrpSpPr>
          <p:cNvPr id="311" name="Grupo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orma libre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3" name="Forma libre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4" name="Forma libre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5" name="Forma libre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6" name="Forma libre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7" name="Forma libre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8" name="Forma libre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9" name="Forma libre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0" name="Forma libre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1" name="Forma libre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2" name="Forma libre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3" name="Forma libre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4" name="Forma libre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5" name="Forma libre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6" name="Forma libre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7" name="Forma libre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8" name="Forma libre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9" name="Forma libre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0" name="Forma libre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1" name="Forma libre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2" name="Forma libre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3" name="Forma libre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4" name="Forma libre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5" name="Forma libre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6" name="Forma libre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7" name="Forma libre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8" name="Forma libre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9" name="Forma libre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0" name="Forma libre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1" name="Forma libre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2" name="Forma libre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3" name="Forma libre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4" name="Forma libre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5" name="Forma libre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6" name="Forma libre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47" name="Forma libre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348" name="Grupo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o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orma libre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6" name="Forma libre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7" name="Forma libre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8" name="Forma libre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9" name="Forma libre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0" name="Forma libre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1" name="Forma libre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2" name="Forma libre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3" name="Forma libre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4" name="Forma libre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5" name="Forma libre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6" name="Forma libre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7" name="Forma libre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8" name="Forma libre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89" name="Forma libre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0" name="Forma libre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1" name="Forma libre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2" name="Forma libre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3" name="Forma libre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4" name="Forma libre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5" name="Forma libre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6" name="Forma libre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7" name="Forma libre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8" name="Forma libre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99" name="Forma libre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0" name="Forma libre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1" name="Forma libre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2" name="Forma libre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3" name="Forma libre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4" name="Forma libre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5" name="Forma libre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6" name="Forma libre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7" name="Forma libre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8" name="Forma libre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09" name="Forma libre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0" name="Forma libre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1" name="Forma libre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2" name="Forma libre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3" name="Forma libre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4" name="Forma libre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5" name="Forma libre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6" name="Forma libre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7" name="Forma libre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8" name="Forma libre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19" name="Forma libre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20" name="Forma libre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421" name="Forma libre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</p:grpSp>
        <p:grpSp>
          <p:nvGrpSpPr>
            <p:cNvPr id="350" name="Grupo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orma libre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7" name="Forma libre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8" name="Forma libre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9" name="Forma libre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0" name="Forma libre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1" name="Forma libre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2" name="Forma libre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3" name="Forma libre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74" name="Forma libre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</p:grpSp>
        <p:grpSp>
          <p:nvGrpSpPr>
            <p:cNvPr id="351" name="Grupo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orma libre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0" name="Forma libre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1" name="Forma libre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2" name="Forma libre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3" name="Forma libre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4" name="Forma libre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65" name="Forma libre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</p:grpSp>
        <p:grpSp>
          <p:nvGrpSpPr>
            <p:cNvPr id="352" name="Grupo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orma libre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54" name="Forma libre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55" name="Forma libre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56" name="Forma libre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57" name="Forma libre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  <p:sp>
            <p:nvSpPr>
              <p:cNvPr id="358" name="Forma libre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MX" noProof="0" dirty="0"/>
              </a:p>
            </p:txBody>
          </p:sp>
        </p:grpSp>
      </p:grpSp>
      <p:grpSp>
        <p:nvGrpSpPr>
          <p:cNvPr id="422" name="Grupo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orma libre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4" name="Forma libre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5" name="Forma libre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6" name="Forma libre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7" name="Forma libre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8" name="Forma libre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9" name="Forma libre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0" name="Forma libre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431" name="Grupo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orma libre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3" name="Forma libre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4" name="Forma libre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5" name="Forma libre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6" name="Forma libre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7" name="Forma libre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8" name="Forma libre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39" name="Forma libre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440" name="Grupo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orma libre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2" name="Forma libre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3" name="Forma libre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4" name="Forma libre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5" name="Forma libre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6" name="Forma libre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7" name="Forma libre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48" name="Forma libre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2D600D-C900-47D0-AD8A-B0F1DA4E5703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D9AEFB-53C1-406E-A47C-5E71E52051F2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955E1A-5CAA-4D53-8EA3-B251C3103BC8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MX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EB2F11-0546-494E-9302-4A28CC4486DD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8" name="Forma libre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sp>
        <p:nvSpPr>
          <p:cNvPr id="9" name="Forma libre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MX" noProof="0" dirty="0"/>
          </a:p>
        </p:txBody>
      </p:sp>
      <p:grpSp>
        <p:nvGrpSpPr>
          <p:cNvPr id="10" name="Grupo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orma libre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" name="Forma libre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3" name="Forma libre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4" name="Forma libre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5" name="Forma libre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" name="Forma libre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" name="Forma libre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" name="Forma libre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orma libre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" name="Forma libre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" name="Forma libre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" name="Forma libre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26" name="Grupo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orma libre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8" name="Forma libre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" name="Forma libre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" name="Forma libre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" name="Forma libre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" name="Forma libre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34" name="Grupo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orma libre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6" name="Forma libre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7" name="Forma libre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8" name="Forma libre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9" name="Forma libre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0" name="Forma libre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1" name="Forma libre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2" name="Forma libre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43" name="Grupo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orma libre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5" name="Forma libre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6" name="Forma libre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7" name="Forma libre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8" name="Forma libre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9" name="Forma libre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0" name="Forma libre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1" name="Forma libre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52" name="Grupo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orma libre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4" name="Forma libre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5" name="Forma libre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6" name="Forma libre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7" name="Forma libre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8" name="Forma libre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59" name="Forma libre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0" name="Forma libre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61" name="Grupo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orma libre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3" name="Forma libre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4" name="Forma libre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5" name="Forma libre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6" name="Forma libre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7" name="Forma libre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8" name="Forma libre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69" name="Forma libre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 smtClean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 smtClean="0"/>
              <a:t>Haga clic para modificar los estilos de texto del patrón</a:t>
            </a:r>
          </a:p>
          <a:p>
            <a:pPr lvl="1" rtl="0"/>
            <a:r>
              <a:rPr lang="es-MX" noProof="0" dirty="0" smtClean="0"/>
              <a:t>Segundo nivel</a:t>
            </a:r>
          </a:p>
          <a:p>
            <a:pPr lvl="2" rtl="0"/>
            <a:r>
              <a:rPr lang="es-MX" noProof="0" dirty="0" smtClean="0"/>
              <a:t>Tercer nivel</a:t>
            </a:r>
          </a:p>
          <a:p>
            <a:pPr lvl="3" rtl="0"/>
            <a:r>
              <a:rPr lang="es-MX" noProof="0" dirty="0" smtClean="0"/>
              <a:t>Cuarto nivel</a:t>
            </a:r>
          </a:p>
          <a:p>
            <a:pPr lvl="4" rtl="0"/>
            <a:r>
              <a:rPr lang="es-MX" noProof="0" dirty="0" smtClean="0"/>
              <a:t>Quinto nivel</a:t>
            </a:r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F6AA825-725E-48D0-AE62-B2E8E7EA4D82}" type="datetime1">
              <a:rPr lang="es-MX" smtClean="0"/>
              <a:pPr/>
              <a:t>08/06/2020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1699653" y="349623"/>
            <a:ext cx="9360418" cy="9491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400" noProof="0" dirty="0" smtClean="0">
                <a:latin typeface="Lucida Calligraphy" pitchFamily="66" charset="0"/>
                <a:ea typeface="+mj-ea"/>
                <a:cs typeface="+mj-cs"/>
              </a:rPr>
              <a:t>Trabajo con el libro de actividades. </a:t>
            </a:r>
            <a:endParaRPr kumimoji="0" lang="es-MX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 pitchFamily="66" charset="0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3282" t="28172" r="53512" b="26547"/>
          <a:stretch>
            <a:fillRect/>
          </a:stretch>
        </p:blipFill>
        <p:spPr bwMode="auto">
          <a:xfrm>
            <a:off x="3088015" y="1519517"/>
            <a:ext cx="6440504" cy="4937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995" y="678026"/>
            <a:ext cx="1020358" cy="1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37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Junio: Mes del cuidado del medio ambiente.</a:t>
            </a:r>
            <a:endParaRPr lang="es-ES" dirty="0"/>
          </a:p>
        </p:txBody>
      </p:sp>
      <p:pic>
        <p:nvPicPr>
          <p:cNvPr id="7" name="6 Marcador de contenido" descr="cuidado-del-medio-ambiente-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12793" y="2079398"/>
            <a:ext cx="3937100" cy="3494087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¿Cómo podemos cuidar nuestro medio ambiente?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77169" y="2144113"/>
            <a:ext cx="4480560" cy="43350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MX" dirty="0" smtClean="0"/>
              <a:t>Botando la basura en el basurero o guardarla en el bolsillo de la ropa hasta encontrar basurero.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Reutilizando los objetos de una manera distinta a la original.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Reduciendo la basura minimizando su tamaño.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Reciclar usando cartón y papel para crear un nuevo objeto.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Evitando fumar en lugares públicos.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00953" y="981635"/>
            <a:ext cx="4410635" cy="5432612"/>
          </a:xfrm>
        </p:spPr>
        <p:txBody>
          <a:bodyPr>
            <a:normAutofit fontScale="92500" lnSpcReduction="10000"/>
          </a:bodyPr>
          <a:lstStyle/>
          <a:p>
            <a:r>
              <a:rPr lang="es-CL" dirty="0" smtClean="0"/>
              <a:t>Observar y ayudar al niño(a) indicando y diciéndole cuales son las malas costumbres que serian: </a:t>
            </a:r>
            <a:endParaRPr lang="es-ES" dirty="0" smtClean="0"/>
          </a:p>
          <a:p>
            <a:r>
              <a:rPr lang="es-CL" dirty="0" smtClean="0"/>
              <a:t>1-La basura botada en distintos lugares y quienes la botaron que son las personas acampando, y de camping, mostrárselos y comentarle que eso no se debe hacer.  Y mostrar a la persona fumando,   contamina el aire y el aire pertenece al ambiente</a:t>
            </a:r>
            <a:endParaRPr lang="es-ES" dirty="0" smtClean="0"/>
          </a:p>
          <a:p>
            <a:r>
              <a:rPr lang="es-CL" dirty="0" smtClean="0"/>
              <a:t>2-Luego preguntarles a los niños(as) ¿Qué debemos hacer con la basura del suelo y el hombre que esta fumando?, se les cuenta que la solución es botar la basura al basurero y enseñar que fumar es un mal hábito que enferma a las personas y contamina el aire que respiramos.  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 l="21297" t="13314" r="20466" b="10947"/>
          <a:stretch>
            <a:fillRect/>
          </a:stretch>
        </p:blipFill>
        <p:spPr bwMode="auto">
          <a:xfrm rot="16200000">
            <a:off x="5815205" y="642280"/>
            <a:ext cx="6580957" cy="52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0" y="78910"/>
            <a:ext cx="6414247" cy="647231"/>
          </a:xfrm>
        </p:spPr>
        <p:txBody>
          <a:bodyPr>
            <a:normAutofit/>
          </a:bodyPr>
          <a:lstStyle/>
          <a:p>
            <a:pPr algn="just"/>
            <a:r>
              <a:rPr lang="es-CL" sz="2000" dirty="0" smtClean="0"/>
              <a:t>Actividad a realizar : “Cuidado del medio ambiente”</a:t>
            </a:r>
            <a:endParaRPr lang="es-E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895270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685080_TF02895270.potx" id="{C7C69B9B-0845-4C01-A32A-B7263A50C877}" vid="{4E9AA692-1BA9-487B-A90F-984DF5F2B327}"/>
    </a:ext>
  </a:extLst>
</a:theme>
</file>

<file path=ppt/theme/theme2.xml><?xml version="1.0" encoding="utf-8"?>
<a:theme xmlns:a="http://schemas.openxmlformats.org/drawingml/2006/main" name="Tema de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205</Words>
  <Application>Microsoft Office PowerPoint</Application>
  <PresentationFormat>Personalizado</PresentationFormat>
  <Paragraphs>13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tf02895270</vt:lpstr>
      <vt:lpstr>Diapositiva 1</vt:lpstr>
      <vt:lpstr>Junio: Mes del cuidado del medio ambiente.</vt:lpstr>
      <vt:lpstr>Actividad a realizar : “Cuidado del medio ambiente”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 PC</dc:creator>
  <cp:lastModifiedBy>HP PC</cp:lastModifiedBy>
  <cp:revision>15</cp:revision>
  <dcterms:created xsi:type="dcterms:W3CDTF">2020-05-29T22:27:46Z</dcterms:created>
  <dcterms:modified xsi:type="dcterms:W3CDTF">2020-06-08T19:26:53Z</dcterms:modified>
</cp:coreProperties>
</file>