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8" d="100"/>
          <a:sy n="68" d="100"/>
        </p:scale>
        <p:origin x="-1446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6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8" name="7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8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4" name="3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4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3" name="2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4 Marcador de fecha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fecha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DE73078-F743-45B6-8E09-F4AE0A86D617}" type="datetimeFigureOut">
              <a:rPr lang="es-ES" smtClean="0"/>
              <a:t>05/07/2020</a:t>
            </a:fld>
            <a:endParaRPr lang="es-ES"/>
          </a:p>
        </p:txBody>
      </p:sp>
      <p:sp>
        <p:nvSpPr>
          <p:cNvPr id="5" name="4 Marcador de pie de página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5 Marcador de número de diapositiva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5FD1028-0F52-4EF8-8EB8-7C26F0528A74}" type="slidenum">
              <a:rPr lang="es-ES" smtClean="0"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 l="15215" t="33094" r="41617" b="13750"/>
          <a:stretch>
            <a:fillRect/>
          </a:stretch>
        </p:blipFill>
        <p:spPr bwMode="auto">
          <a:xfrm>
            <a:off x="755576" y="731470"/>
            <a:ext cx="7848872" cy="5433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5 Imagen"/>
          <p:cNvPicPr/>
          <p:nvPr/>
        </p:nvPicPr>
        <p:blipFill>
          <a:blip r:embed="rId3" cstate="print">
            <a:extLst>
              <a:ext uri="{28A0092B-C50C-407E-A947-70E740481C1C}">
                <a14:useLocalDpi xmlns="" xmlns:wpc="http://schemas.microsoft.com/office/word/2010/wordprocessingCanvas" xmlns:mc="http://schemas.openxmlformats.org/markup-compatibility/2006" xmlns:o="urn:schemas-microsoft-com:office:office" xmlns:m="http://schemas.openxmlformats.org/officeDocument/2006/math" xmlns:v="urn:schemas-microsoft-com:vml" xmlns:wp14="http://schemas.microsoft.com/office/word/2010/wordprocessingDrawing" xmlns:wp="http://schemas.openxmlformats.org/drawingml/2006/wordprocessingDrawing" xmlns:w10="urn:schemas-microsoft-com:office:word" xmlns:w="http://schemas.openxmlformats.org/wordprocessingml/2006/main" xmlns:w14="http://schemas.microsoft.com/office/word/2010/wordml" xmlns:wpg="http://schemas.microsoft.com/office/word/2010/wordprocessingGroup" xmlns:wpi="http://schemas.microsoft.com/office/word/2010/wordprocessingInk" xmlns:wne="http://schemas.microsoft.com/office/word/2006/wordml" xmlns:wps="http://schemas.microsoft.com/office/word/2010/wordprocessingShape" xmlns:a14="http://schemas.microsoft.com/office/drawing/2010/main" xmlns:pic="http://schemas.openxmlformats.org/drawingml/2006/picture" xmlns:lc="http://schemas.openxmlformats.org/drawingml/2006/lockedCanvas" val="0"/>
              </a:ext>
            </a:extLst>
          </a:blip>
          <a:srcRect/>
          <a:stretch>
            <a:fillRect/>
          </a:stretch>
        </p:blipFill>
        <p:spPr bwMode="auto">
          <a:xfrm>
            <a:off x="611560" y="332656"/>
            <a:ext cx="648072" cy="8385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6 CuadroTexto"/>
          <p:cNvSpPr txBox="1"/>
          <p:nvPr/>
        </p:nvSpPr>
        <p:spPr>
          <a:xfrm>
            <a:off x="5076056" y="5949280"/>
            <a:ext cx="37444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Te servirán AHORA y en el FUTURO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5536" y="1268760"/>
            <a:ext cx="18356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1200" dirty="0" smtClean="0"/>
              <a:t>Convivencia</a:t>
            </a:r>
          </a:p>
          <a:p>
            <a:r>
              <a:rPr lang="es-MX" sz="1200" dirty="0" smtClean="0"/>
              <a:t>Escolar 2020</a:t>
            </a:r>
            <a:endParaRPr lang="es-ES" sz="1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9156" r="39403" b="20641"/>
          <a:stretch>
            <a:fillRect/>
          </a:stretch>
        </p:blipFill>
        <p:spPr bwMode="auto">
          <a:xfrm>
            <a:off x="285405" y="836712"/>
            <a:ext cx="8369871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9156" r="39403" b="23594"/>
          <a:stretch>
            <a:fillRect/>
          </a:stretch>
        </p:blipFill>
        <p:spPr bwMode="auto">
          <a:xfrm>
            <a:off x="251520" y="620688"/>
            <a:ext cx="8586954" cy="52842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4 CuadroTexto"/>
          <p:cNvSpPr txBox="1"/>
          <p:nvPr/>
        </p:nvSpPr>
        <p:spPr>
          <a:xfrm>
            <a:off x="1619672" y="5949280"/>
            <a:ext cx="57606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dirty="0" smtClean="0"/>
              <a:t>Práctica y desarrollarás El Buen Hábito de Estudiar………..</a:t>
            </a:r>
            <a:endParaRPr lang="es-E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 cstate="print"/>
          <a:srcRect l="16322" t="20297" r="39956" b="19657"/>
          <a:stretch>
            <a:fillRect/>
          </a:stretch>
        </p:blipFill>
        <p:spPr bwMode="auto">
          <a:xfrm>
            <a:off x="539552" y="261559"/>
            <a:ext cx="7832346" cy="60477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0297" r="39403" b="20641"/>
          <a:stretch>
            <a:fillRect/>
          </a:stretch>
        </p:blipFill>
        <p:spPr bwMode="auto">
          <a:xfrm>
            <a:off x="899591" y="432359"/>
            <a:ext cx="7640049" cy="587696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21282" r="39403" b="19657"/>
          <a:stretch>
            <a:fillRect/>
          </a:stretch>
        </p:blipFill>
        <p:spPr bwMode="auto">
          <a:xfrm>
            <a:off x="611559" y="282804"/>
            <a:ext cx="7928081" cy="60985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 cstate="print"/>
          <a:srcRect l="24624" t="24235" r="26121" b="20641"/>
          <a:stretch>
            <a:fillRect/>
          </a:stretch>
        </p:blipFill>
        <p:spPr bwMode="auto">
          <a:xfrm>
            <a:off x="539552" y="527644"/>
            <a:ext cx="8044322" cy="5781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0141" r="41063" b="21625"/>
          <a:stretch>
            <a:fillRect/>
          </a:stretch>
        </p:blipFill>
        <p:spPr bwMode="auto">
          <a:xfrm>
            <a:off x="394065" y="620688"/>
            <a:ext cx="8156009" cy="56886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 cstate="print"/>
          <a:srcRect l="14662" t="30141" r="38850" b="20641"/>
          <a:stretch>
            <a:fillRect/>
          </a:stretch>
        </p:blipFill>
        <p:spPr bwMode="auto">
          <a:xfrm>
            <a:off x="191033" y="711555"/>
            <a:ext cx="8557431" cy="509370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 cstate="print"/>
          <a:srcRect l="17429" t="30141" r="41063" b="21625"/>
          <a:stretch>
            <a:fillRect/>
          </a:stretch>
        </p:blipFill>
        <p:spPr bwMode="auto">
          <a:xfrm>
            <a:off x="395536" y="836712"/>
            <a:ext cx="826622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 cstate="print"/>
          <a:srcRect l="17983" t="30141" r="39956" b="21625"/>
          <a:stretch>
            <a:fillRect/>
          </a:stretch>
        </p:blipFill>
        <p:spPr bwMode="auto">
          <a:xfrm>
            <a:off x="552777" y="620688"/>
            <a:ext cx="8264755" cy="576064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</TotalTime>
  <Words>19</Words>
  <Application>Microsoft Office PowerPoint</Application>
  <PresentationFormat>Presentación en pantalla (4:3)</PresentationFormat>
  <Paragraphs>4</Paragraphs>
  <Slides>11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11</vt:i4>
      </vt:variant>
    </vt:vector>
  </HeadingPairs>
  <TitlesOfParts>
    <vt:vector size="12" baseType="lpstr">
      <vt:lpstr>Tema de Office</vt:lpstr>
      <vt:lpstr>Diapositiva 1</vt:lpstr>
      <vt:lpstr>Diapositiva 2</vt:lpstr>
      <vt:lpstr>Diapositiva 3</vt:lpstr>
      <vt:lpstr>Diapositiva 4</vt:lpstr>
      <vt:lpstr>Diapositiva 5</vt:lpstr>
      <vt:lpstr>Diapositiva 6</vt:lpstr>
      <vt:lpstr>Diapositiva 7</vt:lpstr>
      <vt:lpstr>Diapositiva 8</vt:lpstr>
      <vt:lpstr>Diapositiva 9</vt:lpstr>
      <vt:lpstr>Diapositiva 10</vt:lpstr>
      <vt:lpstr>Diapositiva 11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lenovo</dc:creator>
  <cp:lastModifiedBy>lenovo</cp:lastModifiedBy>
  <cp:revision>9</cp:revision>
  <dcterms:created xsi:type="dcterms:W3CDTF">2020-07-06T02:29:42Z</dcterms:created>
  <dcterms:modified xsi:type="dcterms:W3CDTF">2020-07-06T02:50:31Z</dcterms:modified>
</cp:coreProperties>
</file>