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4" r:id="rId2"/>
    <p:sldId id="260" r:id="rId3"/>
    <p:sldId id="256" r:id="rId4"/>
    <p:sldId id="258" r:id="rId5"/>
    <p:sldId id="257" r:id="rId6"/>
    <p:sldId id="259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F46C-24BB-4288-81FD-7AF0AAC9E2F4}" type="datetimeFigureOut">
              <a:rPr lang="es-MX" smtClean="0"/>
              <a:t>29/05/2020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EAC7-D40C-48E6-A730-584F5BDC67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7765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F46C-24BB-4288-81FD-7AF0AAC9E2F4}" type="datetimeFigureOut">
              <a:rPr lang="es-MX" smtClean="0"/>
              <a:t>29/05/2020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EAC7-D40C-48E6-A730-584F5BDC67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5529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F46C-24BB-4288-81FD-7AF0AAC9E2F4}" type="datetimeFigureOut">
              <a:rPr lang="es-MX" smtClean="0"/>
              <a:t>29/05/2020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EAC7-D40C-48E6-A730-584F5BDC67E1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4129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F46C-24BB-4288-81FD-7AF0AAC9E2F4}" type="datetimeFigureOut">
              <a:rPr lang="es-MX" smtClean="0"/>
              <a:t>29/05/2020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EAC7-D40C-48E6-A730-584F5BDC67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9246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F46C-24BB-4288-81FD-7AF0AAC9E2F4}" type="datetimeFigureOut">
              <a:rPr lang="es-MX" smtClean="0"/>
              <a:t>29/05/2020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EAC7-D40C-48E6-A730-584F5BDC67E1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2893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F46C-24BB-4288-81FD-7AF0AAC9E2F4}" type="datetimeFigureOut">
              <a:rPr lang="es-MX" smtClean="0"/>
              <a:t>29/05/2020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EAC7-D40C-48E6-A730-584F5BDC67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8522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F46C-24BB-4288-81FD-7AF0AAC9E2F4}" type="datetimeFigureOut">
              <a:rPr lang="es-MX" smtClean="0"/>
              <a:t>29/05/2020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EAC7-D40C-48E6-A730-584F5BDC67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4995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F46C-24BB-4288-81FD-7AF0AAC9E2F4}" type="datetimeFigureOut">
              <a:rPr lang="es-MX" smtClean="0"/>
              <a:t>29/05/2020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EAC7-D40C-48E6-A730-584F5BDC67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894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F46C-24BB-4288-81FD-7AF0AAC9E2F4}" type="datetimeFigureOut">
              <a:rPr lang="es-MX" smtClean="0"/>
              <a:t>29/05/2020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EAC7-D40C-48E6-A730-584F5BDC67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772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F46C-24BB-4288-81FD-7AF0AAC9E2F4}" type="datetimeFigureOut">
              <a:rPr lang="es-MX" smtClean="0"/>
              <a:t>29/05/2020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EAC7-D40C-48E6-A730-584F5BDC67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600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F46C-24BB-4288-81FD-7AF0AAC9E2F4}" type="datetimeFigureOut">
              <a:rPr lang="es-MX" smtClean="0"/>
              <a:t>29/05/2020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EAC7-D40C-48E6-A730-584F5BDC67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546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F46C-24BB-4288-81FD-7AF0AAC9E2F4}" type="datetimeFigureOut">
              <a:rPr lang="es-MX" smtClean="0"/>
              <a:t>29/05/2020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EAC7-D40C-48E6-A730-584F5BDC67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206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F46C-24BB-4288-81FD-7AF0AAC9E2F4}" type="datetimeFigureOut">
              <a:rPr lang="es-MX" smtClean="0"/>
              <a:t>29/05/2020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EAC7-D40C-48E6-A730-584F5BDC67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946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F46C-24BB-4288-81FD-7AF0AAC9E2F4}" type="datetimeFigureOut">
              <a:rPr lang="es-MX" smtClean="0"/>
              <a:t>29/05/2020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EAC7-D40C-48E6-A730-584F5BDC67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739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F46C-24BB-4288-81FD-7AF0AAC9E2F4}" type="datetimeFigureOut">
              <a:rPr lang="es-MX" smtClean="0"/>
              <a:t>29/05/2020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EAC7-D40C-48E6-A730-584F5BDC67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002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EAC7-D40C-48E6-A730-584F5BDC67E1}" type="slidenum">
              <a:rPr lang="es-MX" smtClean="0"/>
              <a:t>‹Nº›</a:t>
            </a:fld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F46C-24BB-4288-81FD-7AF0AAC9E2F4}" type="datetimeFigureOut">
              <a:rPr lang="es-MX" smtClean="0"/>
              <a:t>29/05/2020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619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5F46C-24BB-4288-81FD-7AF0AAC9E2F4}" type="datetimeFigureOut">
              <a:rPr lang="es-MX" smtClean="0"/>
              <a:t>29/05/2020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180EAC7-D40C-48E6-A730-584F5BDC67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135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FB2E368-DB4E-428D-94C8-5EB0961E2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757" y="3700556"/>
            <a:ext cx="1575125" cy="25646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64A0596-56C3-4FFA-AA54-03CFD4B3C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288" y="3713895"/>
            <a:ext cx="1415321" cy="2564698"/>
          </a:xfrm>
          <a:prstGeom prst="rect">
            <a:avLst/>
          </a:prstGeom>
        </p:spPr>
      </p:pic>
      <p:sp>
        <p:nvSpPr>
          <p:cNvPr id="4" name="Bocadillo: ovalado 3">
            <a:extLst>
              <a:ext uri="{FF2B5EF4-FFF2-40B4-BE49-F238E27FC236}">
                <a16:creationId xmlns:a16="http://schemas.microsoft.com/office/drawing/2014/main" id="{F5CC2992-7D1E-4C02-AA58-7870FC5A42AB}"/>
              </a:ext>
            </a:extLst>
          </p:cNvPr>
          <p:cNvSpPr/>
          <p:nvPr/>
        </p:nvSpPr>
        <p:spPr>
          <a:xfrm rot="10800000" flipH="1" flipV="1">
            <a:off x="2349110" y="767300"/>
            <a:ext cx="5963478" cy="2390146"/>
          </a:xfrm>
          <a:prstGeom prst="wedgeEllipseCallout">
            <a:avLst>
              <a:gd name="adj1" fmla="val -40666"/>
              <a:gd name="adj2" fmla="val 115881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El objetivo de esta actividad es analizar las fortalezas y debilidades que presentaban las viviendas de los pueblos nómades y sedentarios, a través de imágenes y la creación de dibujos a mano alzada.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FE79EC-71D9-4B3C-8B86-60C804C816AF}"/>
              </a:ext>
            </a:extLst>
          </p:cNvPr>
          <p:cNvSpPr txBox="1"/>
          <p:nvPr/>
        </p:nvSpPr>
        <p:spPr>
          <a:xfrm>
            <a:off x="8547652" y="5618922"/>
            <a:ext cx="3193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Asignatura: Tecnología</a:t>
            </a:r>
          </a:p>
          <a:p>
            <a:r>
              <a:rPr lang="es-MX" dirty="0"/>
              <a:t>Curso        : 2° Básico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606F520-9D06-41DF-BE66-FABA37193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14" y="274915"/>
            <a:ext cx="881956" cy="106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93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7E4EFF2-B634-46A0-8829-CB1A3E2AD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07" y="155610"/>
            <a:ext cx="8858006" cy="665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B891E32-CCA8-4E06-81C6-1DE553A6F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533" y="258366"/>
            <a:ext cx="8531102" cy="640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02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12C9F80-C67D-45A8-B8DF-0068122D83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76"/>
          <a:stretch/>
        </p:blipFill>
        <p:spPr>
          <a:xfrm>
            <a:off x="1257580" y="272648"/>
            <a:ext cx="8867082" cy="631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66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8550EA6-0714-4FC6-A285-8D806506E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243" y="142076"/>
            <a:ext cx="8945218" cy="671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73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BC91983-0260-4F92-BCA0-4E7DC7923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874" y="-57740"/>
            <a:ext cx="9211361" cy="691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67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46120A7-0E15-4D6D-B0FD-291DAC475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965" y="145774"/>
            <a:ext cx="9144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DC338F3-96E5-41F5-85CA-D30D92E3A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391" y="-109049"/>
            <a:ext cx="1207731" cy="229521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B137719-BBB2-44EA-AC25-F36BA098DC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537" t="50000" r="848" b="6555"/>
          <a:stretch/>
        </p:blipFill>
        <p:spPr>
          <a:xfrm>
            <a:off x="9497553" y="-109049"/>
            <a:ext cx="958412" cy="229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97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8075FFB-501D-42A6-918C-862AD6F0AA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" t="47693" r="83106" b="10513"/>
          <a:stretch/>
        </p:blipFill>
        <p:spPr>
          <a:xfrm>
            <a:off x="415234" y="198781"/>
            <a:ext cx="1404731" cy="2676941"/>
          </a:xfrm>
          <a:prstGeom prst="rect">
            <a:avLst/>
          </a:prstGeom>
        </p:spPr>
      </p:pic>
      <p:sp>
        <p:nvSpPr>
          <p:cNvPr id="3" name="Bocadillo: ovalado 2">
            <a:extLst>
              <a:ext uri="{FF2B5EF4-FFF2-40B4-BE49-F238E27FC236}">
                <a16:creationId xmlns:a16="http://schemas.microsoft.com/office/drawing/2014/main" id="{D43107D0-89F0-4ADE-A1DA-C794886E537C}"/>
              </a:ext>
            </a:extLst>
          </p:cNvPr>
          <p:cNvSpPr/>
          <p:nvPr/>
        </p:nvSpPr>
        <p:spPr>
          <a:xfrm>
            <a:off x="3140765" y="112642"/>
            <a:ext cx="4850296" cy="2849217"/>
          </a:xfrm>
          <a:prstGeom prst="wedgeEllipseCallout">
            <a:avLst>
              <a:gd name="adj1" fmla="val -82441"/>
              <a:gd name="adj2" fmla="val -19582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Luego de haber observado las imágenes, enfoquémonos en la anterior y descubre las diferencias entre los tipo de viviendas.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0CEAAD4-31B4-4E29-A0F3-3DA2ADBD1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649636"/>
              </p:ext>
            </p:extLst>
          </p:nvPr>
        </p:nvGraphicFramePr>
        <p:xfrm>
          <a:off x="1824381" y="2518852"/>
          <a:ext cx="81280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25815463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90485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 viviendas nómades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       viviendas sedentarias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543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endParaRPr lang="es-MX" dirty="0"/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07268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C5EEEAFF-C183-418F-8A28-B33A4A5A6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631" y="2918521"/>
            <a:ext cx="2762250" cy="16573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64033D8-8CD9-447B-8C7A-F7FFD96B1A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713" t="37816" r="3918" b="5841"/>
          <a:stretch/>
        </p:blipFill>
        <p:spPr>
          <a:xfrm>
            <a:off x="6147508" y="2918521"/>
            <a:ext cx="2122903" cy="217076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B5F27AB-2623-445E-B5C2-C33BDF99C9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240" y="4664406"/>
            <a:ext cx="2732709" cy="171916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511EF38-FCB2-433C-80C5-F353ACE2B8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3518" y="4891567"/>
            <a:ext cx="2243621" cy="14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51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5BC64A7-932F-4BD8-98E6-65F878B0B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90" y="1693246"/>
            <a:ext cx="1408298" cy="2676376"/>
          </a:xfrm>
          <a:prstGeom prst="rect">
            <a:avLst/>
          </a:prstGeom>
        </p:spPr>
      </p:pic>
      <p:sp>
        <p:nvSpPr>
          <p:cNvPr id="3" name="Bocadillo: ovalado 2">
            <a:extLst>
              <a:ext uri="{FF2B5EF4-FFF2-40B4-BE49-F238E27FC236}">
                <a16:creationId xmlns:a16="http://schemas.microsoft.com/office/drawing/2014/main" id="{5B298D7F-ACDE-468B-82DD-B85B170AD679}"/>
              </a:ext>
            </a:extLst>
          </p:cNvPr>
          <p:cNvSpPr/>
          <p:nvPr/>
        </p:nvSpPr>
        <p:spPr>
          <a:xfrm>
            <a:off x="2411896" y="1272209"/>
            <a:ext cx="6758608" cy="1818596"/>
          </a:xfrm>
          <a:prstGeom prst="wedgeEllipseCallout">
            <a:avLst>
              <a:gd name="adj1" fmla="val -59179"/>
              <a:gd name="adj2" fmla="val 1776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Ahora en tu cuaderno de tecnología ,dibuja a mano alzada el tipo de vivienda que más te gusto y luego escribe las fortalezas y debilidades que ésta tenía en esa época. </a:t>
            </a:r>
          </a:p>
        </p:txBody>
      </p:sp>
    </p:spTree>
    <p:extLst>
      <p:ext uri="{BB962C8B-B14F-4D97-AF65-F5344CB8AC3E}">
        <p14:creationId xmlns:p14="http://schemas.microsoft.com/office/powerpoint/2010/main" val="249064500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</TotalTime>
  <Words>103</Words>
  <Application>Microsoft Office PowerPoint</Application>
  <PresentationFormat>Panorámica</PresentationFormat>
  <Paragraphs>18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Marcela</dc:creator>
  <cp:lastModifiedBy>Marcela</cp:lastModifiedBy>
  <cp:revision>6</cp:revision>
  <dcterms:created xsi:type="dcterms:W3CDTF">2020-05-30T04:01:15Z</dcterms:created>
  <dcterms:modified xsi:type="dcterms:W3CDTF">2020-05-30T05:13:42Z</dcterms:modified>
</cp:coreProperties>
</file>